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E1B23E3-7E5C-465C-81AA-529821BBA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2BBFAD56-DCC7-4095-8110-157F29161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C3F175B-DE75-40C6-AE64-6A5636B2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53F8297-CD2B-4F49-B2D9-C16C24BF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06CCEFD-6A03-409F-9226-C3A69E6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346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317F1C2-5845-43A0-9BA4-3266E4CF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B50177D0-1A15-4E4A-B55B-D184D4563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840E1DD-C2F1-496E-89AE-42F4C395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1534994-BDEC-4F07-8505-069DE9F5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4F72B0A-D215-457A-ACDA-603D171E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067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B4F7F91C-EEC6-47D1-AC93-8DA8C6F7A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8B91EE7C-02D4-4D5F-BD82-FF9F2528A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9297B27-4B86-4F03-98AC-F2F170781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2076A9E-015A-49CC-807C-E2E5D398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33DA2B7-4FCA-473A-9ACD-84BE7239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449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7A20C0F-770A-49F4-90D8-B485047ED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5EEA32A-EDDD-4868-9D08-B4AF48CBD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DF7DB00-F5D7-412B-B059-5489357C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4E7FCEF-AE9B-4B24-8EDF-69B078EA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83A6AEC-B370-4C68-B51C-B114A753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770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9E880A-6CB8-41B5-BAB1-8DE0580A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DB091F1-2F13-4AA1-A018-252452B05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6DB1244-7157-4001-8520-D3735665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5C0F9B2-81EA-48A4-A6CA-F74D1DEF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FA9F24E-0166-4CAF-8042-4751A21D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083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1ECCCF7-2CFE-44A2-A0FA-22B6BA23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8977C2A-1185-4823-96C5-0D17700FD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47FE387-6066-4E49-A613-2752799BC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6B59994-4AF5-4040-AFE6-3C13B2D2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7BDF3169-EAD4-4278-9279-10990877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094CBD4-5B36-4B74-8AD9-23583922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328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1276C07-2956-4492-B632-A58218F9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78C123A-9FF9-439F-8481-325E032C1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6B920B8-2063-4DD9-BF71-BFD757B5A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AD8D0745-B7DF-4C4F-B2E2-FA1B6DF50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781A43D5-9690-46A2-AC50-D44812136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24E95D67-A1F1-41AD-A55C-37B9475D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A1BF9E70-0C1F-43F7-B79D-12F1B314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0E8066CD-7532-4D01-8E26-4168E791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303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BECFFAA-D811-4566-93B6-2206BF40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C685335E-2D95-4B51-AB7B-FF943C1A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1A93AE5C-DFF1-4BBB-B8E4-71873090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E11CCA1-977B-4683-AFC4-B2B896C1F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111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2C354342-636D-40AE-B6C5-E3BE3F95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45C44749-274A-485D-988E-B8D9CC7B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1E212C2-7350-4AD0-A8CF-A6E9F2B6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311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0EED391-1ACA-432A-B8FA-FE220678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31ADC2E-5488-4B8D-B74D-37DCE2BEF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9DB7BB52-84CA-42F3-8DF9-2678D2878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69B7C2F-7CF3-4F09-82FC-0BB040F4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9F6C6B2F-923A-42AD-8305-125FD516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ED23AA40-D3D5-46CB-9A9F-0AC9424D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779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A07FE1-5056-4AA8-86FC-C1446D2F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BC8329B1-633F-4760-AA7E-14C1F8C2A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FE8E289-DE44-410B-903F-EF491349C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5545447-63A8-4A70-B19A-A88D44B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412CE2C1-0ECF-4BE1-A210-BE309582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86A2211-5F84-4188-9D6C-B414DFD5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2089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EA0D785F-71BA-40C9-8EAA-21B0D90F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34A7F69-08C3-437D-B758-0E8DD6FCB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EA1C3A6-1819-47A1-95AE-2A36A6851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BF35-2C2D-436B-8BF2-886FB0C219B0}" type="datetimeFigureOut">
              <a:rPr lang="th-TH" smtClean="0"/>
              <a:t>14/05/63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F220301-5B1E-467C-B7D2-11B8F06EB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2123BAA-FA42-4C3A-B4DF-987546A0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E6816-D882-4CA0-A056-19D2BCA53E5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264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FD9D9-87C7-47C9-9424-86183476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401"/>
            <a:ext cx="12192000" cy="3985197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รถยนต์, ถนน, อาคาร, รถบรรทุก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8EEB585E-4B09-4753-B15A-7A5F72084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688304"/>
            <a:ext cx="3009900" cy="1759745"/>
          </a:xfrm>
          <a:prstGeom prst="rect">
            <a:avLst/>
          </a:prstGeom>
        </p:spPr>
      </p:pic>
      <p:pic>
        <p:nvPicPr>
          <p:cNvPr id="14" name="รูปภาพ 13" descr="รูปภาพประกอบด้วย อาคาร, รถยนต์, ถนน, รถบรรทุก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11B6B445-21F1-427C-B7F0-3E63EB62F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7" y="1688304"/>
            <a:ext cx="3009900" cy="1759745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รถยนต์, ถนน, อาคาร, ในอาคาร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9401A88E-9C52-41A0-AC6E-2AB9ED473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6" y="3583526"/>
            <a:ext cx="3009899" cy="1759745"/>
          </a:xfrm>
          <a:prstGeom prst="rect">
            <a:avLst/>
          </a:prstGeom>
        </p:spPr>
      </p:pic>
      <p:pic>
        <p:nvPicPr>
          <p:cNvPr id="20" name="รูปภาพ 19" descr="รูปภาพประกอบด้วย รถยนต์, อาคาร, ในอาคาร, ถนน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17B7DCE3-9907-457A-9D5D-DBB7D2831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7" y="3583526"/>
            <a:ext cx="3009900" cy="1759745"/>
          </a:xfrm>
          <a:prstGeom prst="rect">
            <a:avLst/>
          </a:prstGeom>
        </p:spPr>
      </p:pic>
      <p:pic>
        <p:nvPicPr>
          <p:cNvPr id="22" name="รูปภาพ 21" descr="รูปภาพประกอบด้วย ในอาคาร, อาคาร, ขนาดเล็ก, เก่า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BA8A2514-C3FC-4DDD-B051-040ABE2F4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9" y="1688304"/>
            <a:ext cx="3009900" cy="1759745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รถยนต์, อาคาร, กลางแจ้ง, รถบรรทุก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F943C1D1-86E2-4F14-83C1-573ED09B3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9" y="3583526"/>
            <a:ext cx="3009900" cy="17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8952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แบบจอกว้าง</PresentationFormat>
  <Paragraphs>0</Paragraphs>
  <Slides>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ธีมของ Office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Pongsapak Inprasit</dc:creator>
  <cp:lastModifiedBy>Pongsapak Inprasit</cp:lastModifiedBy>
  <cp:revision>1</cp:revision>
  <dcterms:created xsi:type="dcterms:W3CDTF">2020-05-14T05:18:18Z</dcterms:created>
  <dcterms:modified xsi:type="dcterms:W3CDTF">2020-05-14T05:26:12Z</dcterms:modified>
</cp:coreProperties>
</file>